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1" r:id="rId7"/>
    <p:sldId id="266" r:id="rId8"/>
    <p:sldId id="267" r:id="rId9"/>
    <p:sldId id="270" r:id="rId10"/>
    <p:sldId id="265" r:id="rId11"/>
    <p:sldId id="271" r:id="rId12"/>
    <p:sldId id="268" r:id="rId13"/>
    <p:sldId id="274" r:id="rId14"/>
    <p:sldId id="273" r:id="rId15"/>
    <p:sldId id="269" r:id="rId16"/>
    <p:sldId id="275" r:id="rId17"/>
    <p:sldId id="272" r:id="rId18"/>
    <p:sldId id="278" r:id="rId19"/>
    <p:sldId id="279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40" autoAdjust="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02DCB-5139-4A3C-9A0F-B78B8AA7EC04}" type="datetimeFigureOut">
              <a:rPr lang="ru-RU" smtClean="0"/>
              <a:pPr/>
              <a:t>08.09.2017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E8F7E-1DEE-43A2-B6AC-A537B5FE3CB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16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E8F7E-1DEE-43A2-B6AC-A537B5FE3CB7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E8F7E-1DEE-43A2-B6AC-A537B5FE3CB7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E8F7E-1DEE-43A2-B6AC-A537B5FE3CB7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E8F7E-1DEE-43A2-B6AC-A537B5FE3CB7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E8F7E-1DEE-43A2-B6AC-A537B5FE3CB7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E8F7E-1DEE-43A2-B6AC-A537B5FE3CB7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E8F7E-1DEE-43A2-B6AC-A537B5FE3CB7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E8F7E-1DEE-43A2-B6AC-A537B5FE3CB7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E8F7E-1DEE-43A2-B6AC-A537B5FE3CB7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E8F7E-1DEE-43A2-B6AC-A537B5FE3CB7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E8F7E-1DEE-43A2-B6AC-A537B5FE3CB7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E8F7E-1DEE-43A2-B6AC-A537B5FE3CB7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E8F7E-1DEE-43A2-B6AC-A537B5FE3CB7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E8F7E-1DEE-43A2-B6AC-A537B5FE3CB7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E8F7E-1DEE-43A2-B6AC-A537B5FE3CB7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E8F7E-1DEE-43A2-B6AC-A537B5FE3CB7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E8F7E-1DEE-43A2-B6AC-A537B5FE3CB7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E8F7E-1DEE-43A2-B6AC-A537B5FE3CB7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E8F7E-1DEE-43A2-B6AC-A537B5FE3CB7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E8F7E-1DEE-43A2-B6AC-A537B5FE3CB7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ED-C523-4790-A64E-C78CB70EB693}" type="datetimeFigureOut">
              <a:rPr lang="ru-RU" smtClean="0"/>
              <a:pPr/>
              <a:t>08.09.2017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82E3-B792-4401-8F11-0B693593D6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ED-C523-4790-A64E-C78CB70EB693}" type="datetimeFigureOut">
              <a:rPr lang="ru-RU" smtClean="0"/>
              <a:pPr/>
              <a:t>08.09.2017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82E3-B792-4401-8F11-0B693593D6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ED-C523-4790-A64E-C78CB70EB693}" type="datetimeFigureOut">
              <a:rPr lang="ru-RU" smtClean="0"/>
              <a:pPr/>
              <a:t>08.09.2017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82E3-B792-4401-8F11-0B693593D6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ED-C523-4790-A64E-C78CB70EB693}" type="datetimeFigureOut">
              <a:rPr lang="ru-RU" smtClean="0"/>
              <a:pPr/>
              <a:t>08.09.2017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82E3-B792-4401-8F11-0B693593D6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ED-C523-4790-A64E-C78CB70EB693}" type="datetimeFigureOut">
              <a:rPr lang="ru-RU" smtClean="0"/>
              <a:pPr/>
              <a:t>08.09.2017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82E3-B792-4401-8F11-0B693593D6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ED-C523-4790-A64E-C78CB70EB693}" type="datetimeFigureOut">
              <a:rPr lang="ru-RU" smtClean="0"/>
              <a:pPr/>
              <a:t>08.09.2017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82E3-B792-4401-8F11-0B693593D6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ED-C523-4790-A64E-C78CB70EB693}" type="datetimeFigureOut">
              <a:rPr lang="ru-RU" smtClean="0"/>
              <a:pPr/>
              <a:t>08.09.2017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82E3-B792-4401-8F11-0B693593D6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ED-C523-4790-A64E-C78CB70EB693}" type="datetimeFigureOut">
              <a:rPr lang="ru-RU" smtClean="0"/>
              <a:pPr/>
              <a:t>08.09.2017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82E3-B792-4401-8F11-0B693593D6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ED-C523-4790-A64E-C78CB70EB693}" type="datetimeFigureOut">
              <a:rPr lang="ru-RU" smtClean="0"/>
              <a:pPr/>
              <a:t>08.09.2017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82E3-B792-4401-8F11-0B693593D6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ED-C523-4790-A64E-C78CB70EB693}" type="datetimeFigureOut">
              <a:rPr lang="ru-RU" smtClean="0"/>
              <a:pPr/>
              <a:t>08.09.2017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82E3-B792-4401-8F11-0B693593D6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ED-C523-4790-A64E-C78CB70EB693}" type="datetimeFigureOut">
              <a:rPr lang="ru-RU" smtClean="0"/>
              <a:pPr/>
              <a:t>08.09.2017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C982E3-B792-4401-8F11-0B693593D6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72C4ED-C523-4790-A64E-C78CB70EB693}" type="datetimeFigureOut">
              <a:rPr lang="ru-RU" smtClean="0"/>
              <a:pPr/>
              <a:t>08.09.2017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C982E3-B792-4401-8F11-0B693593D601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1071569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1"/>
                </a:solidFill>
              </a:rPr>
              <a:t>Дидактическая игра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204864"/>
            <a:ext cx="6400800" cy="85725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«Четвертый лишний»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328498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для детей дошкольного возраста.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357166"/>
          <a:ext cx="7572428" cy="614366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786214"/>
                <a:gridCol w="3786214"/>
              </a:tblGrid>
              <a:tr h="3071834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71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D:\РИСУНКИ для МАШИ\дЛЯ ПРЕЗЕНТАЦИЙ\Лесные птицы\зарянка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571480"/>
            <a:ext cx="3500462" cy="2643206"/>
          </a:xfrm>
          <a:prstGeom prst="rect">
            <a:avLst/>
          </a:prstGeom>
          <a:noFill/>
        </p:spPr>
      </p:pic>
      <p:pic>
        <p:nvPicPr>
          <p:cNvPr id="6" name="Picture 4" descr="F:\ELENA\PowerPoint\Materiali dla prezentacij\ZIVOTNIJE\Ptici\Stock-Dove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643314"/>
            <a:ext cx="3286148" cy="2571768"/>
          </a:xfrm>
          <a:prstGeom prst="rect">
            <a:avLst/>
          </a:prstGeom>
          <a:noFill/>
        </p:spPr>
      </p:pic>
      <p:pic>
        <p:nvPicPr>
          <p:cNvPr id="7" name="Picture 2" descr="D:\РИСУНКИ для МАШИ\дЛЯ ПРЕЗЕНТАЦИЙ\Лесные птицы\пеночка теньковк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3571876"/>
            <a:ext cx="3643338" cy="264320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71605" y="1214422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Петух- домашняя птица.</a:t>
            </a:r>
            <a:endParaRPr lang="ru-RU" sz="2000" b="1" dirty="0"/>
          </a:p>
        </p:txBody>
      </p:sp>
      <p:pic>
        <p:nvPicPr>
          <p:cNvPr id="10" name="Picture 6" descr="петух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0100" y="428604"/>
            <a:ext cx="3500462" cy="2928958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357166"/>
          <a:ext cx="7572428" cy="614366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786214"/>
                <a:gridCol w="3786214"/>
              </a:tblGrid>
              <a:tr h="3071834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71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15402613_1[1]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7290" y="785794"/>
            <a:ext cx="2928958" cy="2428892"/>
          </a:xfrm>
          <a:prstGeom prst="rect">
            <a:avLst/>
          </a:prstGeom>
        </p:spPr>
      </p:pic>
      <p:pic>
        <p:nvPicPr>
          <p:cNvPr id="4" name="Рисунок 3" descr="det_016[1]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9190" y="714356"/>
            <a:ext cx="3286148" cy="2428892"/>
          </a:xfrm>
          <a:prstGeom prst="rect">
            <a:avLst/>
          </a:prstGeom>
        </p:spPr>
      </p:pic>
      <p:pic>
        <p:nvPicPr>
          <p:cNvPr id="5" name="Рисунок 4" descr="0491CB4C90B340E58C1479E21F304681[1]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538" y="3500438"/>
            <a:ext cx="3429024" cy="2643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9257" y="4214818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Коньки- это спортивные</a:t>
            </a:r>
          </a:p>
          <a:p>
            <a:r>
              <a:rPr lang="ru-RU" sz="2000" b="1" dirty="0" smtClean="0"/>
              <a:t>принадлежности.</a:t>
            </a:r>
            <a:endParaRPr lang="ru-RU" sz="2000" b="1" dirty="0"/>
          </a:p>
        </p:txBody>
      </p:sp>
      <p:pic>
        <p:nvPicPr>
          <p:cNvPr id="6" name="Рисунок 5" descr="dagmar[1]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3500438"/>
            <a:ext cx="3105156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357166"/>
          <a:ext cx="7572428" cy="614366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786214"/>
                <a:gridCol w="3786214"/>
              </a:tblGrid>
              <a:tr h="3071834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71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127369341704908341[1]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714356"/>
            <a:ext cx="2214578" cy="2571768"/>
          </a:xfrm>
          <a:prstGeom prst="rect">
            <a:avLst/>
          </a:prstGeom>
        </p:spPr>
      </p:pic>
      <p:pic>
        <p:nvPicPr>
          <p:cNvPr id="4" name="Рисунок 3" descr="ARJ21_2[1]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538" y="3857628"/>
            <a:ext cx="3500462" cy="2286016"/>
          </a:xfrm>
          <a:prstGeom prst="rect">
            <a:avLst/>
          </a:prstGeom>
        </p:spPr>
      </p:pic>
      <p:pic>
        <p:nvPicPr>
          <p:cNvPr id="5" name="Рисунок 4" descr="db_Civair_in_Franschoek1[1]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714356"/>
            <a:ext cx="3143272" cy="2643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0694" y="4143380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Велосипед- не </a:t>
            </a:r>
          </a:p>
          <a:p>
            <a:r>
              <a:rPr lang="ru-RU" sz="2000" b="1" dirty="0" smtClean="0"/>
              <a:t>воздушный  транспорт</a:t>
            </a:r>
            <a:endParaRPr lang="ru-RU" sz="2000" b="1" dirty="0"/>
          </a:p>
        </p:txBody>
      </p:sp>
      <p:pic>
        <p:nvPicPr>
          <p:cNvPr id="6" name="Рисунок 5" descr="RF-23S-L[1]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3643314"/>
            <a:ext cx="2926080" cy="2602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357166"/>
          <a:ext cx="7572428" cy="614366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786214"/>
                <a:gridCol w="3786214"/>
              </a:tblGrid>
              <a:tr h="3071834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71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1268319282_green_apples-554[1]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4414" y="3571876"/>
            <a:ext cx="3214699" cy="2714644"/>
          </a:xfrm>
          <a:prstGeom prst="rect">
            <a:avLst/>
          </a:prstGeom>
        </p:spPr>
      </p:pic>
      <p:pic>
        <p:nvPicPr>
          <p:cNvPr id="4" name="Рисунок 3" descr="grusha[1]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3643314"/>
            <a:ext cx="3143272" cy="2571748"/>
          </a:xfrm>
          <a:prstGeom prst="rect">
            <a:avLst/>
          </a:prstGeom>
        </p:spPr>
      </p:pic>
      <p:pic>
        <p:nvPicPr>
          <p:cNvPr id="5" name="Рисунок 4" descr="food_5[1]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785794"/>
            <a:ext cx="2928958" cy="2192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605" y="1142984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Это –ягода, а не фрукт.</a:t>
            </a:r>
            <a:endParaRPr lang="ru-RU" sz="2000" b="1" dirty="0"/>
          </a:p>
        </p:txBody>
      </p:sp>
      <p:pic>
        <p:nvPicPr>
          <p:cNvPr id="6" name="Рисунок 5" descr="8e0b98c66fe40361b6e5650d7120d795_big[1]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500042"/>
            <a:ext cx="335755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357166"/>
          <a:ext cx="7572428" cy="614366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786214"/>
                <a:gridCol w="3786214"/>
              </a:tblGrid>
              <a:tr h="3071834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71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0163[1]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571480"/>
            <a:ext cx="3167058" cy="2643206"/>
          </a:xfrm>
          <a:prstGeom prst="rect">
            <a:avLst/>
          </a:prstGeom>
        </p:spPr>
      </p:pic>
      <p:pic>
        <p:nvPicPr>
          <p:cNvPr id="5" name="Рисунок 4" descr="medved_uude.ru[1]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3643314"/>
            <a:ext cx="3095620" cy="2647946"/>
          </a:xfrm>
          <a:prstGeom prst="rect">
            <a:avLst/>
          </a:prstGeom>
        </p:spPr>
      </p:pic>
      <p:pic>
        <p:nvPicPr>
          <p:cNvPr id="6" name="Рисунок 5" descr="2833319_large[1]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571480"/>
            <a:ext cx="3000397" cy="2428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43" y="4429132"/>
            <a:ext cx="1571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Кенгуру живет не в наших лесах.</a:t>
            </a:r>
            <a:endParaRPr lang="ru-RU" sz="2000" b="1" dirty="0"/>
          </a:p>
        </p:txBody>
      </p:sp>
      <p:pic>
        <p:nvPicPr>
          <p:cNvPr id="4" name="Рисунок 3" descr="did_you_18[1]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3857628"/>
            <a:ext cx="3200405" cy="2352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357166"/>
          <a:ext cx="7572428" cy="614366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786214"/>
                <a:gridCol w="3786214"/>
              </a:tblGrid>
              <a:tr h="3071834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71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2000_toyota_ultimate_celica-1[1]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785794"/>
            <a:ext cx="2857520" cy="2143140"/>
          </a:xfrm>
          <a:prstGeom prst="rect">
            <a:avLst/>
          </a:prstGeom>
        </p:spPr>
      </p:pic>
      <p:pic>
        <p:nvPicPr>
          <p:cNvPr id="4" name="Рисунок 3" descr="Ziu-SadoweKolco[1]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4414" y="3714752"/>
            <a:ext cx="2928958" cy="2357454"/>
          </a:xfrm>
          <a:prstGeom prst="rect">
            <a:avLst/>
          </a:prstGeom>
        </p:spPr>
      </p:pic>
      <p:pic>
        <p:nvPicPr>
          <p:cNvPr id="5" name="Рисунок 4" descr="autowp.ru_nami-gaz__valday__shkolnyiy_avtobus_1[1]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3857628"/>
            <a:ext cx="3412434" cy="2327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6381" y="1071546"/>
            <a:ext cx="2500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Это – военный корабль, а не </a:t>
            </a:r>
          </a:p>
          <a:p>
            <a:r>
              <a:rPr lang="ru-RU" sz="2000" b="1" dirty="0" smtClean="0"/>
              <a:t>наземный транспорт.</a:t>
            </a:r>
            <a:endParaRPr lang="ru-RU" sz="2000" b="1" dirty="0"/>
          </a:p>
        </p:txBody>
      </p:sp>
      <p:pic>
        <p:nvPicPr>
          <p:cNvPr id="7" name="Рисунок 6" descr="09256038[1]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4876" y="571480"/>
            <a:ext cx="3571900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357166"/>
          <a:ext cx="7572428" cy="614366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786214"/>
                <a:gridCol w="3786214"/>
              </a:tblGrid>
              <a:tr h="3071834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71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big[1]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785794"/>
            <a:ext cx="2786066" cy="2276481"/>
          </a:xfrm>
          <a:prstGeom prst="rect">
            <a:avLst/>
          </a:prstGeom>
        </p:spPr>
      </p:pic>
      <p:pic>
        <p:nvPicPr>
          <p:cNvPr id="6" name="Рисунок 5" descr="4467dcf5-4846-40b0-af10-b5ee05165769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500438"/>
            <a:ext cx="3286148" cy="2857500"/>
          </a:xfrm>
          <a:prstGeom prst="rect">
            <a:avLst/>
          </a:prstGeom>
        </p:spPr>
      </p:pic>
      <p:pic>
        <p:nvPicPr>
          <p:cNvPr id="8" name="Рисунок 7" descr="instrumentMakita,lobzikMakita[1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3500438"/>
            <a:ext cx="2857500" cy="28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14480" y="1000108"/>
            <a:ext cx="2545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Поварёшка- это не </a:t>
            </a:r>
          </a:p>
          <a:p>
            <a:r>
              <a:rPr lang="ru-RU" sz="2000" b="1" dirty="0" smtClean="0"/>
              <a:t>инструмент.</a:t>
            </a:r>
            <a:endParaRPr lang="ru-RU" sz="2000" b="1" dirty="0"/>
          </a:p>
        </p:txBody>
      </p:sp>
      <p:pic>
        <p:nvPicPr>
          <p:cNvPr id="7" name="Рисунок 6" descr="162de89f57271b655fb84cffff45970c_600[1]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76" y="571480"/>
            <a:ext cx="3286148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357166"/>
          <a:ext cx="7572428" cy="614366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786214"/>
                <a:gridCol w="3786214"/>
              </a:tblGrid>
              <a:tr h="3071834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71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elec[1]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642918"/>
            <a:ext cx="3429024" cy="2571768"/>
          </a:xfrm>
          <a:prstGeom prst="rect">
            <a:avLst/>
          </a:prstGeom>
        </p:spPr>
      </p:pic>
      <p:pic>
        <p:nvPicPr>
          <p:cNvPr id="5" name="Рисунок 4" descr="11_2503[1]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6314" y="428604"/>
            <a:ext cx="3540132" cy="2833694"/>
          </a:xfrm>
          <a:prstGeom prst="rect">
            <a:avLst/>
          </a:prstGeom>
        </p:spPr>
      </p:pic>
      <p:pic>
        <p:nvPicPr>
          <p:cNvPr id="6" name="Рисунок 5" descr="haracin-03[1]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3643314"/>
            <a:ext cx="3500462" cy="26431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4480" y="4786322"/>
            <a:ext cx="2879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Тюлень – это не рыба.</a:t>
            </a:r>
            <a:endParaRPr lang="ru-RU" sz="2000" b="1" dirty="0"/>
          </a:p>
        </p:txBody>
      </p:sp>
      <p:pic>
        <p:nvPicPr>
          <p:cNvPr id="3" name="Рисунок 2" descr="2365[1]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38" y="3571876"/>
            <a:ext cx="3429024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357166"/>
          <a:ext cx="7572428" cy="614366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786214"/>
                <a:gridCol w="3786214"/>
              </a:tblGrid>
              <a:tr h="3071834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71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0_10d6e_88719607_XL[1]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642918"/>
            <a:ext cx="3571900" cy="2571768"/>
          </a:xfrm>
          <a:prstGeom prst="rect">
            <a:avLst/>
          </a:prstGeom>
        </p:spPr>
      </p:pic>
      <p:pic>
        <p:nvPicPr>
          <p:cNvPr id="4" name="Рисунок 3" descr="2[1]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3500438"/>
            <a:ext cx="3500462" cy="2643206"/>
          </a:xfrm>
          <a:prstGeom prst="rect">
            <a:avLst/>
          </a:prstGeom>
        </p:spPr>
      </p:pic>
      <p:pic>
        <p:nvPicPr>
          <p:cNvPr id="5" name="Рисунок 4" descr="5ab7260b8993[1]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714356"/>
            <a:ext cx="3452820" cy="2428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6446" y="4429132"/>
            <a:ext cx="1714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Это не полевые цветы.</a:t>
            </a:r>
            <a:endParaRPr lang="ru-RU" sz="2000" b="1" dirty="0"/>
          </a:p>
        </p:txBody>
      </p:sp>
      <p:pic>
        <p:nvPicPr>
          <p:cNvPr id="6" name="Рисунок 5" descr="sm_0024[1]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3571876"/>
            <a:ext cx="3286148" cy="2688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357166"/>
          <a:ext cx="7572428" cy="614366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786214"/>
                <a:gridCol w="3786214"/>
              </a:tblGrid>
              <a:tr h="3071834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71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29256" y="4429132"/>
            <a:ext cx="2071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Кисточка - это  не музыкальный инструмент.</a:t>
            </a:r>
            <a:endParaRPr lang="ru-RU" sz="2000" b="1" dirty="0"/>
          </a:p>
        </p:txBody>
      </p:sp>
      <p:pic>
        <p:nvPicPr>
          <p:cNvPr id="8" name="Рисунок 7" descr="0_2c9f2_e4ff5e04_XL[1]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3786190"/>
            <a:ext cx="3071834" cy="2228848"/>
          </a:xfrm>
          <a:prstGeom prst="rect">
            <a:avLst/>
          </a:prstGeom>
        </p:spPr>
      </p:pic>
      <p:pic>
        <p:nvPicPr>
          <p:cNvPr id="9" name="Рисунок 8" descr="dnt999001560[1]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3571876"/>
            <a:ext cx="2428892" cy="2752726"/>
          </a:xfrm>
          <a:prstGeom prst="rect">
            <a:avLst/>
          </a:prstGeom>
        </p:spPr>
      </p:pic>
      <p:pic>
        <p:nvPicPr>
          <p:cNvPr id="10" name="Рисунок 9" descr="img_1235046114[1]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642918"/>
            <a:ext cx="3405194" cy="2505076"/>
          </a:xfrm>
          <a:prstGeom prst="rect">
            <a:avLst/>
          </a:prstGeom>
        </p:spPr>
      </p:pic>
      <p:pic>
        <p:nvPicPr>
          <p:cNvPr id="11" name="Рисунок 10" descr="upl20080801210017[1]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642918"/>
            <a:ext cx="3357586" cy="251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357166"/>
          <a:ext cx="7572428" cy="614366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786214"/>
                <a:gridCol w="3786214"/>
              </a:tblGrid>
              <a:tr h="3071834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71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15[1]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28" y="642918"/>
            <a:ext cx="3214710" cy="2500330"/>
          </a:xfrm>
          <a:prstGeom prst="rect">
            <a:avLst/>
          </a:prstGeom>
        </p:spPr>
      </p:pic>
      <p:pic>
        <p:nvPicPr>
          <p:cNvPr id="6" name="Рисунок 5" descr="09ae3a782247[1]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3643314"/>
            <a:ext cx="3071834" cy="2543163"/>
          </a:xfrm>
          <a:prstGeom prst="rect">
            <a:avLst/>
          </a:prstGeom>
        </p:spPr>
      </p:pic>
      <p:pic>
        <p:nvPicPr>
          <p:cNvPr id="7" name="Рисунок 6" descr="297172[1]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3714752"/>
            <a:ext cx="3214710" cy="2428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7290" y="1214422"/>
            <a:ext cx="2928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Все – овощи,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а</a:t>
            </a:r>
            <a:r>
              <a:rPr lang="ru-RU" sz="2800" b="1" dirty="0" smtClean="0">
                <a:solidFill>
                  <a:srgbClr val="C00000"/>
                </a:solidFill>
              </a:rPr>
              <a:t> лимон – фрукт.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1270245014[1]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785794"/>
            <a:ext cx="321471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357166"/>
          <a:ext cx="7572428" cy="614366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786214"/>
                <a:gridCol w="3786214"/>
              </a:tblGrid>
              <a:tr h="3071834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71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4" descr="diva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571480"/>
            <a:ext cx="3143272" cy="2500330"/>
          </a:xfrm>
          <a:prstGeom prst="rect">
            <a:avLst/>
          </a:prstGeom>
          <a:noFill/>
        </p:spPr>
      </p:pic>
      <p:pic>
        <p:nvPicPr>
          <p:cNvPr id="4" name="Picture 4" descr="stu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7752" y="428604"/>
            <a:ext cx="3281370" cy="2786082"/>
          </a:xfrm>
          <a:prstGeom prst="rect">
            <a:avLst/>
          </a:prstGeom>
          <a:noFill/>
          <a:ln/>
        </p:spPr>
      </p:pic>
      <p:pic>
        <p:nvPicPr>
          <p:cNvPr id="5" name="Picture 4" descr="krovat'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9190" y="3714752"/>
            <a:ext cx="3286148" cy="2643206"/>
          </a:xfrm>
          <a:prstGeom prst="rect">
            <a:avLst/>
          </a:prstGeom>
          <a:noFill/>
          <a:ln/>
        </p:spPr>
      </p:pic>
      <p:sp>
        <p:nvSpPr>
          <p:cNvPr id="10" name="TextBox 9"/>
          <p:cNvSpPr txBox="1"/>
          <p:nvPr/>
        </p:nvSpPr>
        <p:spPr>
          <a:xfrm>
            <a:off x="1428728" y="4500570"/>
            <a:ext cx="2842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Компьютер- бытовая </a:t>
            </a:r>
          </a:p>
          <a:p>
            <a:r>
              <a:rPr lang="ru-RU" sz="2000" b="1" dirty="0" smtClean="0"/>
              <a:t>техника, а не мебель.</a:t>
            </a:r>
            <a:endParaRPr lang="ru-RU" sz="2000" b="1" dirty="0"/>
          </a:p>
        </p:txBody>
      </p:sp>
      <p:pic>
        <p:nvPicPr>
          <p:cNvPr id="9" name="Picture 12" descr="kom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76" y="3571876"/>
            <a:ext cx="3409952" cy="267653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357166"/>
          <a:ext cx="7572428" cy="614366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786214"/>
                <a:gridCol w="3786214"/>
              </a:tblGrid>
              <a:tr h="3071834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71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0_9073_mid2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642918"/>
            <a:ext cx="2214578" cy="2571768"/>
          </a:xfrm>
          <a:prstGeom prst="rect">
            <a:avLst/>
          </a:prstGeom>
        </p:spPr>
      </p:pic>
      <p:pic>
        <p:nvPicPr>
          <p:cNvPr id="4" name="Рисунок 3" descr="2010-w22_2-2f[1]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500042"/>
            <a:ext cx="3062884" cy="2857520"/>
          </a:xfrm>
          <a:prstGeom prst="rect">
            <a:avLst/>
          </a:prstGeom>
        </p:spPr>
      </p:pic>
      <p:pic>
        <p:nvPicPr>
          <p:cNvPr id="6" name="Рисунок 5" descr="tefal_fv_5250_240_auto[1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3929066"/>
            <a:ext cx="228600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7290" y="4429132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Все электроприборы,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А  ножницы – нет.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imagesCA8ZU4L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290" y="4000504"/>
            <a:ext cx="3000396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357166"/>
          <a:ext cx="7572428" cy="614366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786214"/>
                <a:gridCol w="3786214"/>
              </a:tblGrid>
              <a:tr h="3071834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71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smorodina1[1]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714356"/>
            <a:ext cx="3001964" cy="2397124"/>
          </a:xfrm>
          <a:prstGeom prst="rect">
            <a:avLst/>
          </a:prstGeom>
        </p:spPr>
      </p:pic>
      <p:pic>
        <p:nvPicPr>
          <p:cNvPr id="5" name="Рисунок 4" descr="img_37744038_11605_1[1]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3714752"/>
            <a:ext cx="3357586" cy="2381254"/>
          </a:xfrm>
          <a:prstGeom prst="rect">
            <a:avLst/>
          </a:prstGeom>
        </p:spPr>
      </p:pic>
      <p:pic>
        <p:nvPicPr>
          <p:cNvPr id="6" name="Рисунок 5" descr="image[1]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7752" y="714356"/>
            <a:ext cx="3286148" cy="2643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3042" y="4429132"/>
            <a:ext cx="2526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Помидоры – не </a:t>
            </a:r>
          </a:p>
          <a:p>
            <a:r>
              <a:rPr lang="ru-RU" sz="2400" b="1" dirty="0"/>
              <a:t>я</a:t>
            </a:r>
            <a:r>
              <a:rPr lang="ru-RU" sz="2400" b="1" dirty="0" smtClean="0"/>
              <a:t>годы, а овощи.</a:t>
            </a:r>
            <a:endParaRPr lang="ru-RU" sz="2400" b="1" dirty="0"/>
          </a:p>
        </p:txBody>
      </p:sp>
      <p:pic>
        <p:nvPicPr>
          <p:cNvPr id="7" name="Рисунок 6" descr="iCAWEKX5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04" y="3714752"/>
            <a:ext cx="3000372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357166"/>
          <a:ext cx="7572428" cy="614366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786214"/>
                <a:gridCol w="3786214"/>
              </a:tblGrid>
              <a:tr h="3071834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71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4" descr="kastryuly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571480"/>
            <a:ext cx="3290894" cy="2686048"/>
          </a:xfrm>
          <a:prstGeom prst="rect">
            <a:avLst/>
          </a:prstGeom>
          <a:noFill/>
        </p:spPr>
      </p:pic>
      <p:pic>
        <p:nvPicPr>
          <p:cNvPr id="4" name="Picture 4" descr="kruzhk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5852" y="3857628"/>
            <a:ext cx="2814646" cy="2438408"/>
          </a:xfrm>
          <a:prstGeom prst="rect">
            <a:avLst/>
          </a:prstGeom>
          <a:noFill/>
          <a:ln/>
        </p:spPr>
      </p:pic>
      <p:pic>
        <p:nvPicPr>
          <p:cNvPr id="5" name="Picture 4" descr="tarelk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28" y="571480"/>
            <a:ext cx="3214710" cy="2571768"/>
          </a:xfrm>
          <a:prstGeom prst="rect">
            <a:avLst/>
          </a:prstGeo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5072066" y="4500570"/>
            <a:ext cx="30684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Микроволновая  печь –</a:t>
            </a:r>
          </a:p>
          <a:p>
            <a:r>
              <a:rPr lang="ru-RU" sz="2000" b="1" dirty="0" smtClean="0"/>
              <a:t>бытовая техника, а не </a:t>
            </a:r>
          </a:p>
          <a:p>
            <a:r>
              <a:rPr lang="ru-RU" sz="2000" b="1" dirty="0" smtClean="0"/>
              <a:t>посуда.</a:t>
            </a:r>
            <a:endParaRPr lang="ru-RU" sz="2000" b="1" dirty="0"/>
          </a:p>
        </p:txBody>
      </p:sp>
      <p:pic>
        <p:nvPicPr>
          <p:cNvPr id="6" name="Picture 4" descr="mikrovolnovaya pech'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7752" y="3786190"/>
            <a:ext cx="3286147" cy="250033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357166"/>
          <a:ext cx="7572428" cy="614366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786214"/>
                <a:gridCol w="3786214"/>
              </a:tblGrid>
              <a:tr h="3071834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71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6" descr="корова"/>
          <p:cNvPicPr>
            <a:picLocks noChangeAspect="1" noChangeArrowheads="1"/>
          </p:cNvPicPr>
          <p:nvPr/>
        </p:nvPicPr>
        <p:blipFill>
          <a:blip r:embed="rId3" cstate="email">
            <a:lum contras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0100" y="500042"/>
            <a:ext cx="3571868" cy="2571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8" descr="собак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76" y="3714752"/>
            <a:ext cx="3357586" cy="2500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7" name="Picture 8" descr="лошадь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6314" y="3643314"/>
            <a:ext cx="3357586" cy="2786106"/>
          </a:xfrm>
          <a:prstGeom prst="rect">
            <a:avLst/>
          </a:prstGeom>
          <a:noFill/>
          <a:ln>
            <a:solidFill>
              <a:srgbClr val="00008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715008" y="1142984"/>
            <a:ext cx="2568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Лев – не домашнее </a:t>
            </a:r>
          </a:p>
          <a:p>
            <a:r>
              <a:rPr lang="ru-RU" sz="2000" b="1" dirty="0" smtClean="0"/>
              <a:t>животное.</a:t>
            </a:r>
            <a:endParaRPr lang="ru-RU" sz="2000" b="1" dirty="0"/>
          </a:p>
        </p:txBody>
      </p:sp>
      <p:pic>
        <p:nvPicPr>
          <p:cNvPr id="8" name="Picture 4" descr="лев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714356"/>
            <a:ext cx="33575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357166"/>
          <a:ext cx="7572428" cy="614366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786214"/>
                <a:gridCol w="3786214"/>
              </a:tblGrid>
              <a:tr h="3071834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71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15030-069[1]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642918"/>
            <a:ext cx="3024182" cy="2428892"/>
          </a:xfrm>
          <a:prstGeom prst="rect">
            <a:avLst/>
          </a:prstGeom>
        </p:spPr>
      </p:pic>
      <p:pic>
        <p:nvPicPr>
          <p:cNvPr id="4" name="Рисунок 3" descr="197380-182845[1]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0694" y="500042"/>
            <a:ext cx="2216846" cy="2643206"/>
          </a:xfrm>
          <a:prstGeom prst="rect">
            <a:avLst/>
          </a:prstGeom>
        </p:spPr>
      </p:pic>
      <p:pic>
        <p:nvPicPr>
          <p:cNvPr id="5" name="Рисунок 4" descr="3394401[1]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3786190"/>
            <a:ext cx="3421058" cy="2308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728" y="4429132"/>
            <a:ext cx="2743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Шапка-это головной</a:t>
            </a:r>
          </a:p>
          <a:p>
            <a:r>
              <a:rPr lang="ru-RU" sz="2000" b="1" dirty="0" smtClean="0"/>
              <a:t>убор, а не одежда</a:t>
            </a:r>
            <a:endParaRPr lang="ru-RU" sz="2000" b="1" dirty="0"/>
          </a:p>
        </p:txBody>
      </p:sp>
      <p:pic>
        <p:nvPicPr>
          <p:cNvPr id="6" name="Рисунок 5" descr="33118766_1[1]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3500438"/>
            <a:ext cx="3000396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357166"/>
          <a:ext cx="7572428" cy="614366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786214"/>
                <a:gridCol w="3786214"/>
              </a:tblGrid>
              <a:tr h="3071834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71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 descr="F:\ELENA\Nasekomie\slaid1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85794"/>
            <a:ext cx="3286125" cy="2200275"/>
          </a:xfrm>
          <a:prstGeom prst="rect">
            <a:avLst/>
          </a:prstGeom>
          <a:noFill/>
        </p:spPr>
      </p:pic>
      <p:pic>
        <p:nvPicPr>
          <p:cNvPr id="6" name="Picture 3" descr="F:\ELENA\Nasekomie\slide6_os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3643314"/>
            <a:ext cx="3214710" cy="2714644"/>
          </a:xfrm>
          <a:prstGeom prst="rect">
            <a:avLst/>
          </a:prstGeom>
          <a:noFill/>
        </p:spPr>
      </p:pic>
      <p:pic>
        <p:nvPicPr>
          <p:cNvPr id="10" name="Picture 3" descr="F:\ELENA\Nasekomie\slide3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643314"/>
            <a:ext cx="3500462" cy="264320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857356" y="1357298"/>
            <a:ext cx="250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Это- птенчик, а   не</a:t>
            </a:r>
          </a:p>
          <a:p>
            <a:r>
              <a:rPr lang="ru-RU" sz="2000" b="1" dirty="0" smtClean="0"/>
              <a:t>насекомое.</a:t>
            </a:r>
            <a:endParaRPr lang="ru-RU" sz="2000" b="1" dirty="0"/>
          </a:p>
        </p:txBody>
      </p:sp>
      <p:pic>
        <p:nvPicPr>
          <p:cNvPr id="11" name="Рисунок 10" descr="x_a7d6f364[1]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538" y="642918"/>
            <a:ext cx="3357586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357166"/>
          <a:ext cx="7572428" cy="614366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786214"/>
                <a:gridCol w="3786214"/>
              </a:tblGrid>
              <a:tr h="3071834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71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cityunitanker[1]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3643314"/>
            <a:ext cx="2875222" cy="2286016"/>
          </a:xfrm>
          <a:prstGeom prst="rect">
            <a:avLst/>
          </a:prstGeom>
        </p:spPr>
      </p:pic>
      <p:pic>
        <p:nvPicPr>
          <p:cNvPr id="4" name="Рисунок 3" descr="yupiter_02[1]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28" y="571480"/>
            <a:ext cx="3071810" cy="2428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3042" y="1428736"/>
            <a:ext cx="2588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Это – игрушка, а не </a:t>
            </a:r>
          </a:p>
          <a:p>
            <a:r>
              <a:rPr lang="ru-RU" sz="2000" b="1" dirty="0" smtClean="0"/>
              <a:t>водный транспорт.</a:t>
            </a:r>
            <a:endParaRPr lang="ru-RU" sz="2000" b="1" dirty="0"/>
          </a:p>
        </p:txBody>
      </p:sp>
      <p:pic>
        <p:nvPicPr>
          <p:cNvPr id="7" name="Рисунок 6" descr="8e12ec531dd7da11c72849bbeae86178[1]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428604"/>
            <a:ext cx="3429024" cy="2786082"/>
          </a:xfrm>
          <a:prstGeom prst="rect">
            <a:avLst/>
          </a:prstGeom>
        </p:spPr>
      </p:pic>
      <p:pic>
        <p:nvPicPr>
          <p:cNvPr id="9" name="Рисунок 8" descr="1[1]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7752" y="3643314"/>
            <a:ext cx="3357586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</TotalTime>
  <Words>166</Words>
  <Application>Microsoft Office PowerPoint</Application>
  <PresentationFormat>Экран (4:3)</PresentationFormat>
  <Paragraphs>56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Дидактическая 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МАРИНА</dc:creator>
  <cp:lastModifiedBy>Пользователь Windows</cp:lastModifiedBy>
  <cp:revision>26</cp:revision>
  <dcterms:created xsi:type="dcterms:W3CDTF">2011-03-14T17:43:16Z</dcterms:created>
  <dcterms:modified xsi:type="dcterms:W3CDTF">2017-09-08T09:47:33Z</dcterms:modified>
</cp:coreProperties>
</file>